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5" r:id="rId9"/>
    <p:sldId id="264" r:id="rId10"/>
    <p:sldId id="261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s reuver" initials="ir" lastIdx="1" clrIdx="0">
    <p:extLst>
      <p:ext uri="{19B8F6BF-5375-455C-9EA6-DF929625EA0E}">
        <p15:presenceInfo xmlns:p15="http://schemas.microsoft.com/office/powerpoint/2012/main" userId="2ec906782ebb29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09T23:48:04.4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0F806-225C-42F0-9E41-53D6A95CA2B6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C0CCC-30A8-4342-A7C2-3E1DDD19DCE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81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team </a:t>
            </a:r>
            <a:r>
              <a:rPr lang="nl-NL" dirty="0" err="1"/>
              <a:t>and</a:t>
            </a:r>
            <a:r>
              <a:rPr lang="nl-NL" dirty="0"/>
              <a:t> game name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87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Kotryna</a:t>
            </a:r>
            <a:r>
              <a:rPr lang="nl-NL" dirty="0"/>
              <a:t>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71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Bart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404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.</a:t>
            </a:r>
            <a:r>
              <a:rPr lang="nl-NL" dirty="0" err="1"/>
              <a:t>exe</a:t>
            </a:r>
            <a:r>
              <a:rPr lang="nl-NL" dirty="0"/>
              <a:t> </a:t>
            </a:r>
            <a:r>
              <a:rPr lang="nl-NL" dirty="0" err="1"/>
              <a:t>vasil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robin</a:t>
            </a:r>
            <a:r>
              <a:rPr lang="nl-NL" dirty="0"/>
              <a:t> made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05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.</a:t>
            </a:r>
            <a:r>
              <a:rPr lang="nl-NL" dirty="0" err="1"/>
              <a:t>exe</a:t>
            </a:r>
            <a:r>
              <a:rPr lang="nl-NL" dirty="0"/>
              <a:t> </a:t>
            </a:r>
            <a:r>
              <a:rPr lang="nl-NL" dirty="0" err="1"/>
              <a:t>vasil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robin</a:t>
            </a:r>
            <a:r>
              <a:rPr lang="nl-NL" dirty="0"/>
              <a:t> made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23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Tell story, </a:t>
            </a:r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robots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evil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24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is a defect in </a:t>
            </a:r>
            <a:r>
              <a:rPr lang="nl-NL" dirty="0" err="1"/>
              <a:t>the</a:t>
            </a:r>
            <a:r>
              <a:rPr lang="nl-NL" dirty="0"/>
              <a:t> robots,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robots have a </a:t>
            </a:r>
            <a:r>
              <a:rPr lang="nl-NL" dirty="0" err="1"/>
              <a:t>consious</a:t>
            </a:r>
            <a:r>
              <a:rPr lang="nl-NL" dirty="0"/>
              <a:t>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robots </a:t>
            </a:r>
            <a:r>
              <a:rPr lang="nl-NL" dirty="0" err="1"/>
              <a:t>that</a:t>
            </a:r>
            <a:r>
              <a:rPr lang="nl-NL" dirty="0"/>
              <a:t> are made are </a:t>
            </a:r>
            <a:r>
              <a:rPr lang="nl-NL" dirty="0" err="1"/>
              <a:t>destroyes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8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robot </a:t>
            </a:r>
            <a:r>
              <a:rPr lang="nl-NL" dirty="0" err="1"/>
              <a:t>survived</a:t>
            </a:r>
            <a:r>
              <a:rPr lang="nl-NL" dirty="0"/>
              <a:t>, </a:t>
            </a:r>
            <a:r>
              <a:rPr lang="nl-NL" dirty="0" err="1"/>
              <a:t>Gearfreed</a:t>
            </a:r>
            <a:r>
              <a:rPr lang="nl-NL" dirty="0"/>
              <a:t>. He </a:t>
            </a:r>
            <a:r>
              <a:rPr lang="nl-NL" dirty="0" err="1"/>
              <a:t>decides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his mission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kill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Evil</a:t>
            </a:r>
            <a:r>
              <a:rPr lang="nl-NL" dirty="0"/>
              <a:t> robots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being</a:t>
            </a:r>
            <a:r>
              <a:rPr lang="nl-NL" dirty="0"/>
              <a:t> built right </a:t>
            </a:r>
            <a:r>
              <a:rPr lang="nl-NL" dirty="0" err="1"/>
              <a:t>now</a:t>
            </a:r>
            <a:r>
              <a:rPr lang="nl-NL" dirty="0"/>
              <a:t>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9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rise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fight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them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84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in </a:t>
            </a:r>
            <a:r>
              <a:rPr lang="nl-NL" dirty="0" err="1"/>
              <a:t>the</a:t>
            </a:r>
            <a:r>
              <a:rPr lang="nl-NL" dirty="0"/>
              <a:t> end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doesnt</a:t>
            </a:r>
            <a:r>
              <a:rPr lang="nl-NL" dirty="0"/>
              <a:t> even matter. </a:t>
            </a:r>
            <a:r>
              <a:rPr lang="nl-NL" dirty="0" err="1"/>
              <a:t>Eventhough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Evil</a:t>
            </a:r>
            <a:r>
              <a:rPr lang="nl-NL" dirty="0"/>
              <a:t> robots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destroyed</a:t>
            </a:r>
            <a:r>
              <a:rPr lang="nl-NL" dirty="0"/>
              <a:t>, </a:t>
            </a:r>
            <a:r>
              <a:rPr lang="nl-NL" dirty="0" err="1"/>
              <a:t>Gearfreed</a:t>
            </a:r>
            <a:r>
              <a:rPr lang="nl-NL" dirty="0"/>
              <a:t> </a:t>
            </a:r>
            <a:r>
              <a:rPr lang="nl-NL" dirty="0" err="1"/>
              <a:t>fe</a:t>
            </a:r>
            <a:r>
              <a:rPr lang="nl-NL" dirty="0" err="1"/>
              <a:t>lt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evil</a:t>
            </a:r>
            <a:r>
              <a:rPr lang="nl-NL" dirty="0"/>
              <a:t>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himself</a:t>
            </a:r>
            <a:r>
              <a:rPr lang="nl-NL" dirty="0"/>
              <a:t> was </a:t>
            </a:r>
            <a:r>
              <a:rPr lang="nl-NL" dirty="0" err="1"/>
              <a:t>growing</a:t>
            </a:r>
            <a:r>
              <a:rPr lang="nl-NL" dirty="0"/>
              <a:t>.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was his </a:t>
            </a:r>
            <a:r>
              <a:rPr lang="nl-NL" dirty="0" err="1"/>
              <a:t>duty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eliminate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evil</a:t>
            </a:r>
            <a:r>
              <a:rPr lang="nl-NL" dirty="0"/>
              <a:t>, he </a:t>
            </a:r>
            <a:r>
              <a:rPr lang="nl-NL" dirty="0" err="1"/>
              <a:t>prepared</a:t>
            </a:r>
            <a:r>
              <a:rPr lang="nl-NL" dirty="0"/>
              <a:t> a </a:t>
            </a:r>
            <a:r>
              <a:rPr lang="nl-NL" dirty="0" err="1"/>
              <a:t>bomb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killed</a:t>
            </a:r>
            <a:r>
              <a:rPr lang="nl-NL" dirty="0"/>
              <a:t> </a:t>
            </a:r>
            <a:r>
              <a:rPr lang="nl-NL" dirty="0" err="1"/>
              <a:t>him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0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But </a:t>
            </a:r>
            <a:r>
              <a:rPr lang="nl-NL" dirty="0" err="1"/>
              <a:t>all</a:t>
            </a:r>
            <a:r>
              <a:rPr lang="nl-NL" dirty="0"/>
              <a:t> hope is </a:t>
            </a:r>
            <a:r>
              <a:rPr lang="nl-NL" dirty="0" err="1"/>
              <a:t>not</a:t>
            </a:r>
            <a:r>
              <a:rPr lang="nl-NL" dirty="0"/>
              <a:t> lost.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244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Kids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in </a:t>
            </a:r>
            <a:r>
              <a:rPr lang="nl-NL" dirty="0" err="1"/>
              <a:t>anything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kid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rebuild</a:t>
            </a:r>
            <a:r>
              <a:rPr lang="nl-NL" dirty="0"/>
              <a:t>. The </a:t>
            </a:r>
            <a:r>
              <a:rPr lang="nl-NL" dirty="0" err="1"/>
              <a:t>good</a:t>
            </a:r>
            <a:r>
              <a:rPr lang="nl-NL" dirty="0"/>
              <a:t>!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830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Marijn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C0CCC-30A8-4342-A7C2-3E1DDD19DC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58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84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16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52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63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01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4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08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89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91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317A6-9D1D-4B79-882A-BB425E89F259}" type="datetimeFigureOut">
              <a:rPr lang="en-GB" smtClean="0"/>
              <a:t>09/03/2017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4A978-4DD2-462D-A34C-7DB8EA3822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5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393700"/>
            <a:ext cx="9144000" cy="2387600"/>
          </a:xfrm>
        </p:spPr>
        <p:txBody>
          <a:bodyPr>
            <a:normAutofit/>
          </a:bodyPr>
          <a:lstStyle/>
          <a:p>
            <a:r>
              <a:rPr lang="nl-NL" sz="96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GEARFREED</a:t>
            </a:r>
            <a:endParaRPr lang="en-GB" sz="96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81300"/>
            <a:ext cx="9144000" cy="1655762"/>
          </a:xfrm>
        </p:spPr>
        <p:txBody>
          <a:bodyPr>
            <a:norm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Marijn, </a:t>
            </a:r>
            <a:r>
              <a:rPr lang="nl-NL" sz="28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Kotryna</a:t>
            </a:r>
            <a:r>
              <a:rPr lang="nl-NL" sz="28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, Bart, </a:t>
            </a:r>
            <a:r>
              <a:rPr lang="nl-NL" sz="28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Anca</a:t>
            </a:r>
            <a:r>
              <a:rPr lang="nl-NL" sz="28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, </a:t>
            </a:r>
            <a:r>
              <a:rPr lang="nl-NL" sz="28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Vasil</a:t>
            </a:r>
            <a:r>
              <a:rPr lang="nl-NL" sz="28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, Robin </a:t>
            </a:r>
            <a:r>
              <a:rPr lang="nl-NL" sz="28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and</a:t>
            </a:r>
            <a:r>
              <a:rPr lang="nl-NL" sz="28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Iris</a:t>
            </a:r>
            <a:endParaRPr lang="en-GB" sz="28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6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81782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Code Marijn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9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81782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Code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Kotryna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6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81782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Code Bart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6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81782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Model View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5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81782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Level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hover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over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8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50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1259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8260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26160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4939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55373" y="2307460"/>
            <a:ext cx="103984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So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when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good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Gearfreed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defeats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evil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robots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there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is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only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one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enemy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left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.</a:t>
            </a:r>
          </a:p>
          <a:p>
            <a:pPr algn="ctr"/>
            <a:endParaRPr lang="nl-NL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evil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inside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2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  <p:pic>
        <p:nvPicPr>
          <p:cNvPr id="17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8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19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1999" cy="6858000"/>
          </a:xfrm>
          <a:prstGeom prst="rect">
            <a:avLst/>
          </a:prstGeom>
        </p:spPr>
      </p:pic>
      <p:pic>
        <p:nvPicPr>
          <p:cNvPr id="20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1999" cy="6858000"/>
          </a:xfrm>
          <a:prstGeom prst="rect">
            <a:avLst/>
          </a:prstGeom>
        </p:spPr>
      </p:pic>
      <p:pic>
        <p:nvPicPr>
          <p:cNvPr id="21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1999" cy="6858000"/>
          </a:xfrm>
          <a:prstGeom prst="rect">
            <a:avLst/>
          </a:prstGeom>
        </p:spPr>
      </p:pic>
      <p:pic>
        <p:nvPicPr>
          <p:cNvPr id="22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0"/>
            <a:ext cx="12191999" cy="6858000"/>
          </a:xfrm>
          <a:prstGeom prst="rect">
            <a:avLst/>
          </a:prstGeom>
        </p:spPr>
      </p:pic>
      <p:pic>
        <p:nvPicPr>
          <p:cNvPr id="23" name="Tijdelijke aanduiding voor inhou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0"/>
            <a:ext cx="12191999" cy="6858000"/>
          </a:xfrm>
          <a:prstGeom prst="rect">
            <a:avLst/>
          </a:prstGeom>
        </p:spPr>
      </p:pic>
      <p:sp>
        <p:nvSpPr>
          <p:cNvPr id="24" name="Tekstvak 23"/>
          <p:cNvSpPr txBox="1"/>
          <p:nvPr/>
        </p:nvSpPr>
        <p:spPr>
          <a:xfrm>
            <a:off x="896777" y="2640428"/>
            <a:ext cx="10398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But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all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hope is </a:t>
            </a:r>
            <a:r>
              <a:rPr lang="nl-NL" sz="3200" dirty="0" err="1">
                <a:solidFill>
                  <a:schemeClr val="bg1"/>
                </a:solidFill>
                <a:latin typeface="Steampunk DEMO by Marta van Eck" panose="02000500000000000000" pitchFamily="2" charset="0"/>
              </a:rPr>
              <a:t>not</a:t>
            </a:r>
            <a:r>
              <a:rPr lang="nl-NL" sz="3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 lost!</a:t>
            </a:r>
            <a:endParaRPr lang="en-GB" sz="3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0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7200" dirty="0">
                <a:solidFill>
                  <a:schemeClr val="bg1"/>
                </a:solidFill>
                <a:latin typeface="Steampunk DEMO by Marta van Eck" panose="02000500000000000000" pitchFamily="2" charset="0"/>
              </a:rPr>
              <a:t>THE GAME</a:t>
            </a:r>
            <a:endParaRPr lang="en-GB" sz="7200" dirty="0">
              <a:solidFill>
                <a:schemeClr val="bg1"/>
              </a:solidFill>
              <a:latin typeface="Steampunk DEMO by Marta van Eck" panose="02000500000000000000" pitchFamily="2" charset="0"/>
            </a:endParaRP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8073679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249</Words>
  <Application>Microsoft Office PowerPoint</Application>
  <PresentationFormat>Breedbeeld</PresentationFormat>
  <Paragraphs>50</Paragraphs>
  <Slides>14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Steampunk DEMO by Marta van Eck</vt:lpstr>
      <vt:lpstr>Kantoorthema</vt:lpstr>
      <vt:lpstr>GEARFREED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GEARFREED</dc:title>
  <dc:creator>iris reuver</dc:creator>
  <cp:lastModifiedBy>iris reuver</cp:lastModifiedBy>
  <cp:revision>6</cp:revision>
  <dcterms:created xsi:type="dcterms:W3CDTF">2017-03-09T22:17:30Z</dcterms:created>
  <dcterms:modified xsi:type="dcterms:W3CDTF">2017-03-09T23:17:12Z</dcterms:modified>
</cp:coreProperties>
</file>